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F1CD-CFF0-4D1E-A5C7-8C5F205B4131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13C7-D97D-4E4F-94EC-3EDF33CC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57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EF1CD-CFF0-4D1E-A5C7-8C5F205B4131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113C7-D97D-4E4F-94EC-3EDF33CC33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21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3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78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1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8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6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7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24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4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일괄 처리</a:t>
            </a:r>
            <a:r>
              <a:rPr lang="en-US" altLang="ko-KR" smtClean="0"/>
              <a:t>(Batch Processing)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3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2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05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6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41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6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77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5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(</a:t>
            </a:r>
            <a:r>
              <a:rPr lang="ko-KR" altLang="en-US" smtClean="0"/>
              <a:t>모델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(</a:t>
            </a:r>
            <a:r>
              <a:rPr lang="ko-KR" altLang="en-US" smtClean="0"/>
              <a:t>모델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</a:t>
            </a:r>
            <a:r>
              <a:rPr lang="en-US" altLang="ko-KR" smtClean="0"/>
              <a:t>(</a:t>
            </a:r>
            <a:r>
              <a:rPr lang="ko-KR" altLang="en-US" smtClean="0"/>
              <a:t>모델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0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5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9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8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OBJ </a:t>
            </a:r>
            <a:r>
              <a:rPr lang="ko-KR" altLang="en-US" smtClean="0"/>
              <a:t>파일 형식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5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화면 슬라이드 쇼(4:3)</PresentationFormat>
  <Paragraphs>28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Lucida Sans Unicode</vt:lpstr>
      <vt:lpstr>Office 테마</vt:lpstr>
      <vt:lpstr>Game Programming with DirectX</vt:lpstr>
      <vt:lpstr>일괄 처리(Batch Processing)</vt:lpstr>
      <vt:lpstr>메쉬(모델)</vt:lpstr>
      <vt:lpstr>메쉬(모델)</vt:lpstr>
      <vt:lpstr>메쉬(모델)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  <vt:lpstr>OBJ 파일 형식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2016-11-22T16:24:45Z</dcterms:created>
  <dcterms:modified xsi:type="dcterms:W3CDTF">2016-11-22T16:24:45Z</dcterms:modified>
</cp:coreProperties>
</file>